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90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64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21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4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42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9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6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26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17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DEB2E-4E79-4AF7-BEAF-B3D97B5B93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EFA4-B1F7-4AA5-B9A3-2CA2A372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92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://www.bob-farley.co.uk/images/tyler-large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cdn.www.duarte.com/wp-content/uploads/2008/11/thumbnail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//upload.wikimedia.org/wikipedia/commons/0/05/John_Ball_encouraging_Wat_Tyler_rebels_from_ca_1470_MS_of_Froissart_Chronicles_in_BL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eeve_and_Serfs.jp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38100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7544" y="1340768"/>
            <a:ext cx="46149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00B050"/>
                </a:solidFill>
                <a:latin typeface="Comic Sans MS" pitchFamily="66" charset="0"/>
              </a:rPr>
              <a:t>Revolting</a:t>
            </a:r>
          </a:p>
          <a:p>
            <a:pPr algn="ctr"/>
            <a:endParaRPr lang="en-GB" sz="6600" dirty="0">
              <a:latin typeface="Comic Sans MS" pitchFamily="66" charset="0"/>
            </a:endParaRPr>
          </a:p>
          <a:p>
            <a:pPr algn="ctr"/>
            <a:r>
              <a:rPr lang="en-GB" sz="6600" dirty="0">
                <a:latin typeface="Comic Sans MS" pitchFamily="66" charset="0"/>
              </a:rPr>
              <a:t>Or</a:t>
            </a:r>
          </a:p>
          <a:p>
            <a:pPr algn="ctr"/>
            <a:endParaRPr lang="en-GB" sz="6600" dirty="0">
              <a:latin typeface="Comic Sans MS" pitchFamily="66" charset="0"/>
            </a:endParaRPr>
          </a:p>
          <a:p>
            <a:pPr algn="ctr"/>
            <a:r>
              <a:rPr lang="en-GB" sz="6600" dirty="0">
                <a:solidFill>
                  <a:srgbClr val="7030A0"/>
                </a:solidFill>
                <a:latin typeface="Comic Sans MS" pitchFamily="66" charset="0"/>
              </a:rPr>
              <a:t>Revolting?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9" y="3790928"/>
            <a:ext cx="2890228" cy="303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0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439248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u="sng" dirty="0">
                <a:latin typeface="Comic Sans MS" pitchFamily="66" charset="0"/>
              </a:rPr>
              <a:t>The Peasants’ Revolt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In 1381, 20 -30,000 peasants rebelled. They asked </a:t>
            </a:r>
            <a:r>
              <a:rPr lang="en-GB" sz="2400" dirty="0" err="1">
                <a:latin typeface="Comic Sans MS" pitchFamily="66" charset="0"/>
              </a:rPr>
              <a:t>Wat</a:t>
            </a:r>
            <a:r>
              <a:rPr lang="en-GB" sz="2400" dirty="0">
                <a:latin typeface="Comic Sans MS" pitchFamily="66" charset="0"/>
              </a:rPr>
              <a:t> Tyler to be their leader. They went to London. They asked the king to set them free.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Richard II went to meet the Peasants. There was a fight and </a:t>
            </a:r>
            <a:r>
              <a:rPr lang="en-GB" sz="2400" dirty="0" err="1">
                <a:latin typeface="Comic Sans MS" pitchFamily="66" charset="0"/>
              </a:rPr>
              <a:t>Wat</a:t>
            </a:r>
            <a:r>
              <a:rPr lang="en-GB" sz="2400" dirty="0">
                <a:latin typeface="Comic Sans MS" pitchFamily="66" charset="0"/>
              </a:rPr>
              <a:t> Tyler was killed.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Richard II was brave, “I will be your leader” he told the peasants, “go home”. The peasants went home.</a:t>
            </a:r>
          </a:p>
        </p:txBody>
      </p:sp>
      <p:pic>
        <p:nvPicPr>
          <p:cNvPr id="3" name="Picture 3" descr="Part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t="50000" b="980"/>
          <a:stretch/>
        </p:blipFill>
        <p:spPr bwMode="auto">
          <a:xfrm>
            <a:off x="4860032" y="332656"/>
            <a:ext cx="4104456" cy="250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art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 b="66169"/>
          <a:stretch/>
        </p:blipFill>
        <p:spPr bwMode="auto">
          <a:xfrm>
            <a:off x="4795648" y="3284984"/>
            <a:ext cx="416884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97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06" y="182330"/>
            <a:ext cx="8136904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Comic Sans MS" pitchFamily="66" charset="0"/>
              </a:rPr>
              <a:t>Consequences of the Peasants’ Revolt:</a:t>
            </a:r>
          </a:p>
        </p:txBody>
      </p:sp>
      <p:pic>
        <p:nvPicPr>
          <p:cNvPr id="3" name="Picture 3" descr="Part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6"/>
          <a:stretch/>
        </p:blipFill>
        <p:spPr bwMode="auto">
          <a:xfrm rot="21448686">
            <a:off x="288177" y="1030573"/>
            <a:ext cx="5540375" cy="24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3789040"/>
            <a:ext cx="7344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Richard II put many peasants to death. “</a:t>
            </a:r>
            <a:r>
              <a:rPr lang="en-GB" sz="2800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800" dirty="0">
                <a:solidFill>
                  <a:srgbClr val="00B050"/>
                </a:solidFill>
                <a:latin typeface="Comic Sans MS" pitchFamily="66" charset="0"/>
              </a:rPr>
              <a:t> you were and </a:t>
            </a:r>
            <a:r>
              <a:rPr lang="en-GB" sz="2800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800" dirty="0">
                <a:solidFill>
                  <a:srgbClr val="00B050"/>
                </a:solidFill>
                <a:latin typeface="Comic Sans MS" pitchFamily="66" charset="0"/>
              </a:rPr>
              <a:t> you will stay</a:t>
            </a:r>
            <a:r>
              <a:rPr lang="en-GB" sz="2400" dirty="0">
                <a:latin typeface="Comic Sans MS" pitchFamily="66" charset="0"/>
              </a:rPr>
              <a:t>” he told them.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But the Lords saw things would have to change. They set their </a:t>
            </a:r>
            <a:r>
              <a:rPr lang="en-GB" sz="2400" dirty="0" err="1"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 free – 50 years later their were no </a:t>
            </a:r>
            <a:r>
              <a:rPr lang="en-GB" sz="2400" dirty="0" err="1"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 in England.</a:t>
            </a:r>
          </a:p>
        </p:txBody>
      </p:sp>
    </p:spTree>
    <p:extLst>
      <p:ext uri="{BB962C8B-B14F-4D97-AF65-F5344CB8AC3E}">
        <p14:creationId xmlns:p14="http://schemas.microsoft.com/office/powerpoint/2010/main" val="327109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26" y="0"/>
            <a:ext cx="64002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Comic Sans MS" pitchFamily="66" charset="0"/>
              </a:rPr>
              <a:t>Questions:</a:t>
            </a:r>
          </a:p>
          <a:p>
            <a:endParaRPr lang="en-GB" sz="28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Which do you think was the most important cause of the Peasants’ Revolt? (explain your answer)</a:t>
            </a:r>
          </a:p>
          <a:p>
            <a:pPr marL="457200" indent="-457200">
              <a:buAutoNum type="arabicPeriod"/>
            </a:pPr>
            <a:endParaRPr lang="en-GB" sz="2400" dirty="0">
              <a:solidFill>
                <a:srgbClr val="00B050"/>
              </a:solidFill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Comic Sans MS" pitchFamily="66" charset="0"/>
              </a:rPr>
              <a:t>Use a full page and design a poster that the Peasants might have carried in 1381.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70C0"/>
                </a:solidFill>
                <a:latin typeface="Comic Sans MS" pitchFamily="66" charset="0"/>
              </a:rPr>
              <a:t>Who won the Peasants’ Revolt? (give reasons for your answers).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latin typeface="Comic Sans MS" pitchFamily="66" charset="0"/>
              </a:rPr>
              <a:t>What were the immediate consequences of the Peasants’ Revolt? (short term)</a:t>
            </a:r>
          </a:p>
          <a:p>
            <a:pPr marL="457200" indent="-457200">
              <a:buAutoNum type="arabicPeriod"/>
            </a:pPr>
            <a:endParaRPr lang="en-GB" sz="2400" dirty="0">
              <a:latin typeface="Comic Sans MS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What were the long term consequences of the Peasants’ Revolt?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20" y="-2304"/>
            <a:ext cx="316835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9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en-GB" u="sng" dirty="0">
                <a:latin typeface="Comic Sans MS" pitchFamily="66" charset="0"/>
              </a:rPr>
              <a:t>Why Were the Peasants’ so Revolting?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568952" cy="1752600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400" u="sng" dirty="0">
                <a:solidFill>
                  <a:schemeClr val="tx1"/>
                </a:solidFill>
                <a:latin typeface="Comic Sans MS" pitchFamily="66" charset="0"/>
              </a:rPr>
              <a:t>L.O:</a:t>
            </a:r>
          </a:p>
          <a:p>
            <a:pPr algn="l"/>
            <a:endParaRPr lang="en-GB" sz="2400" dirty="0">
              <a:solidFill>
                <a:schemeClr val="tx1"/>
              </a:solidFill>
              <a:latin typeface="Comic Sans MS" pitchFamily="66" charset="0"/>
            </a:endParaRPr>
          </a:p>
          <a:p>
            <a:pPr marL="457200" indent="-457200" algn="l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Comic Sans MS" pitchFamily="66" charset="0"/>
              </a:rPr>
              <a:t>Identify the causes of the Peasants’ Revolt</a:t>
            </a:r>
          </a:p>
          <a:p>
            <a:pPr marL="457200" indent="-457200" algn="l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Comic Sans MS" pitchFamily="66" charset="0"/>
              </a:rPr>
              <a:t>Explain how some causes are connected</a:t>
            </a:r>
          </a:p>
        </p:txBody>
      </p:sp>
      <p:pic>
        <p:nvPicPr>
          <p:cNvPr id="4" name="Picture 6" descr="http://www.bob-farley.co.uk/images/tyler-large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" y="3573016"/>
            <a:ext cx="8964613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20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5330" cy="196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83" y="0"/>
            <a:ext cx="3272161" cy="19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44" y="-1"/>
            <a:ext cx="2952327" cy="196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807" y="37684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mic Sans MS" pitchFamily="66" charset="0"/>
              </a:rPr>
              <a:t>Have you ever protested?</a:t>
            </a:r>
          </a:p>
        </p:txBody>
      </p:sp>
      <p:pic>
        <p:nvPicPr>
          <p:cNvPr id="1030" name="Picture 6" descr="Thinking Balloon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-1247775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7810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18801" y="512244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latin typeface="Comic Sans MS" pitchFamily="66" charset="0"/>
              </a:rPr>
              <a:t>I have protested over…… because…….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4081" y="2420888"/>
            <a:ext cx="7058347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mic Sans MS" pitchFamily="66" charset="0"/>
              </a:rPr>
              <a:t>What can you see happening in these images?</a:t>
            </a:r>
          </a:p>
        </p:txBody>
      </p:sp>
    </p:spTree>
    <p:extLst>
      <p:ext uri="{BB962C8B-B14F-4D97-AF65-F5344CB8AC3E}">
        <p14:creationId xmlns:p14="http://schemas.microsoft.com/office/powerpoint/2010/main" val="6545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www.duarte.com/wp-content/uploads/2008/11/thumbnai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24669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08" y="-645"/>
            <a:ext cx="54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Today we are going to investigate the Peasants’ Revolt. In 1381 the Peasants’ rebelled. There were five reasons why they rebelled.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Use the information on the following slides to complete your worksheet.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21646" r="25000" b="6250"/>
          <a:stretch/>
        </p:blipFill>
        <p:spPr bwMode="auto">
          <a:xfrm>
            <a:off x="2483768" y="2658326"/>
            <a:ext cx="5868144" cy="40668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1:  The 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38337"/>
            <a:ext cx="3552444" cy="5559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478" y="1412776"/>
            <a:ext cx="381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mic Sans MS" pitchFamily="66" charset="0"/>
              </a:rPr>
              <a:t>Richard II was only 14 years old.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286866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52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2:  War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43815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1340768"/>
            <a:ext cx="35283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England was at war with France – and the war was going badly! The government introduced a new tax called the </a:t>
            </a:r>
            <a:r>
              <a:rPr lang="en-GB" sz="2800" u="sng" dirty="0">
                <a:solidFill>
                  <a:srgbClr val="00B050"/>
                </a:solidFill>
                <a:latin typeface="Comic Sans MS" pitchFamily="66" charset="0"/>
              </a:rPr>
              <a:t>Poll Tax </a:t>
            </a:r>
            <a:r>
              <a:rPr lang="en-GB" sz="2400" dirty="0">
                <a:latin typeface="Comic Sans MS" pitchFamily="66" charset="0"/>
              </a:rPr>
              <a:t>to pay for the War.</a:t>
            </a:r>
          </a:p>
        </p:txBody>
      </p:sp>
    </p:spTree>
    <p:extLst>
      <p:ext uri="{BB962C8B-B14F-4D97-AF65-F5344CB8AC3E}">
        <p14:creationId xmlns:p14="http://schemas.microsoft.com/office/powerpoint/2010/main" val="25526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3:  Bad Lords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0196"/>
            <a:ext cx="260797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91540" y="1700808"/>
            <a:ext cx="5096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In 1348 – 51, the Black Death killed many people. There were not enough people left to work on the land.</a:t>
            </a:r>
          </a:p>
          <a:p>
            <a:pPr algn="just"/>
            <a:endParaRPr lang="en-GB" sz="2400" dirty="0">
              <a:latin typeface="Comic Sans MS" pitchFamily="66" charset="0"/>
            </a:endParaRPr>
          </a:p>
          <a:p>
            <a:pPr algn="just"/>
            <a:r>
              <a:rPr lang="en-GB" sz="2400" dirty="0">
                <a:latin typeface="Comic Sans MS" pitchFamily="66" charset="0"/>
              </a:rPr>
              <a:t>Some Lords tried to make their Peasants work harder!</a:t>
            </a:r>
          </a:p>
        </p:txBody>
      </p:sp>
    </p:spTree>
    <p:extLst>
      <p:ext uri="{BB962C8B-B14F-4D97-AF65-F5344CB8AC3E}">
        <p14:creationId xmlns:p14="http://schemas.microsoft.com/office/powerpoint/2010/main" val="10092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4:  John Ball</a:t>
            </a:r>
          </a:p>
        </p:txBody>
      </p:sp>
      <p:pic>
        <p:nvPicPr>
          <p:cNvPr id="6146" name="Picture 2" descr="File:John Ball encouraging Wat Tyler rebels from ca 1470 MS of Froissart Chronicles in B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6451" r="30756" b="12838"/>
          <a:stretch/>
        </p:blipFill>
        <p:spPr bwMode="auto">
          <a:xfrm>
            <a:off x="4716016" y="1179064"/>
            <a:ext cx="3195491" cy="34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179065"/>
            <a:ext cx="3888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John Ball was a poor priest who did not like the rich Lords. He said the Lords should give their money to the poor.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30646" r="5769" b="49654"/>
          <a:stretch>
            <a:fillRect/>
          </a:stretch>
        </p:blipFill>
        <p:spPr bwMode="auto">
          <a:xfrm>
            <a:off x="-22739" y="4869160"/>
            <a:ext cx="9166740" cy="175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166" y="284523"/>
            <a:ext cx="5616624" cy="5847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>
                <a:latin typeface="Comic Sans MS" pitchFamily="66" charset="0"/>
              </a:rPr>
              <a:t>Cause 5:  Hate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37" y="1268760"/>
            <a:ext cx="3367105" cy="286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412776"/>
            <a:ext cx="43204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omic Sans MS" pitchFamily="66" charset="0"/>
              </a:rPr>
              <a:t>The Peasants hated being </a:t>
            </a:r>
            <a:r>
              <a:rPr lang="en-GB" sz="3200" u="sng" dirty="0" err="1">
                <a:solidFill>
                  <a:srgbClr val="00B050"/>
                </a:solidFill>
                <a:latin typeface="Comic Sans MS" pitchFamily="66" charset="0"/>
              </a:rPr>
              <a:t>Villeins</a:t>
            </a:r>
            <a:r>
              <a:rPr lang="en-GB" sz="2400" dirty="0">
                <a:latin typeface="Comic Sans MS" pitchFamily="66" charset="0"/>
              </a:rPr>
              <a:t>. They hated being poor and working for the rich Lords. They hated the </a:t>
            </a:r>
            <a:r>
              <a:rPr lang="en-GB" sz="3200" dirty="0">
                <a:solidFill>
                  <a:srgbClr val="00B050"/>
                </a:solidFill>
                <a:latin typeface="Comic Sans MS" pitchFamily="66" charset="0"/>
              </a:rPr>
              <a:t>Poll Tax </a:t>
            </a:r>
            <a:r>
              <a:rPr lang="en-GB" sz="2400" dirty="0">
                <a:latin typeface="Comic Sans MS" pitchFamily="66" charset="0"/>
              </a:rPr>
              <a:t>and the </a:t>
            </a:r>
            <a:r>
              <a:rPr lang="en-GB" sz="3200" dirty="0">
                <a:solidFill>
                  <a:srgbClr val="00B050"/>
                </a:solidFill>
                <a:latin typeface="Comic Sans MS" pitchFamily="66" charset="0"/>
              </a:rPr>
              <a:t>War</a:t>
            </a:r>
            <a:r>
              <a:rPr lang="en-GB" sz="2400" dirty="0">
                <a:latin typeface="Comic Sans MS" pitchFamily="66" charset="0"/>
              </a:rPr>
              <a:t>!</a:t>
            </a:r>
          </a:p>
        </p:txBody>
      </p:sp>
      <p:pic>
        <p:nvPicPr>
          <p:cNvPr id="7172" name="Picture 4" descr="Medieval paint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8" y="3609558"/>
            <a:ext cx="5056276" cy="291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451</Words>
  <Application>Microsoft Office PowerPoint</Application>
  <PresentationFormat>On-screen Show (4:3)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Comic Sans MS</vt:lpstr>
      <vt:lpstr>Office Theme</vt:lpstr>
      <vt:lpstr>PowerPoint Presentation</vt:lpstr>
      <vt:lpstr>Why Were the Peasants’ so Revolting?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Were the Peasants’ so Revolting?</dc:title>
  <dc:creator>Rachel Hindle</dc:creator>
  <cp:lastModifiedBy>WELLS Janette [Narrogin Senior High School]</cp:lastModifiedBy>
  <cp:revision>13</cp:revision>
  <dcterms:created xsi:type="dcterms:W3CDTF">2013-12-02T09:18:35Z</dcterms:created>
  <dcterms:modified xsi:type="dcterms:W3CDTF">2023-03-27T00:46:20Z</dcterms:modified>
</cp:coreProperties>
</file>